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724" r:id="rId5"/>
    <p:sldMasterId id="2147483798" r:id="rId6"/>
    <p:sldMasterId id="2147483691" r:id="rId7"/>
    <p:sldMasterId id="2147483757" r:id="rId8"/>
    <p:sldMasterId id="2147483790" r:id="rId9"/>
  </p:sldMasterIdLst>
  <p:notesMasterIdLst>
    <p:notesMasterId r:id="rId16"/>
  </p:notesMasterIdLst>
  <p:sldIdLst>
    <p:sldId id="256" r:id="rId10"/>
    <p:sldId id="257" r:id="rId11"/>
    <p:sldId id="258" r:id="rId12"/>
    <p:sldId id="260" r:id="rId13"/>
    <p:sldId id="259" r:id="rId14"/>
    <p:sldId id="261" r:id="rId15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6327"/>
  </p:normalViewPr>
  <p:slideViewPr>
    <p:cSldViewPr snapToGrid="0">
      <p:cViewPr varScale="1">
        <p:scale>
          <a:sx n="92" d="100"/>
          <a:sy n="92" d="100"/>
        </p:scale>
        <p:origin x="10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3577E4-7E1C-4C7F-A63D-42F0F63DAE42}" type="doc">
      <dgm:prSet loTypeId="urn:microsoft.com/office/officeart/2005/8/layout/hProcess9" loCatId="process" qsTypeId="urn:microsoft.com/office/officeart/2005/8/quickstyle/simple1" qsCatId="simple" csTypeId="urn:microsoft.com/office/officeart/2005/8/colors/accent1_5" csCatId="accent1" phldr="1"/>
      <dgm:spPr/>
    </dgm:pt>
    <dgm:pt modelId="{CEDD0B39-6C02-484A-AA87-E14B5189FF80}">
      <dgm:prSet phldrT="[Teksti]" phldr="0" custT="1"/>
      <dgm:spPr/>
      <dgm:t>
        <a:bodyPr/>
        <a:lstStyle/>
        <a:p>
          <a:pPr rtl="0"/>
          <a:r>
            <a:rPr lang="fi-FI" sz="1600" dirty="0" err="1">
              <a:solidFill>
                <a:schemeClr val="tx1"/>
              </a:solidFill>
              <a:latin typeface="Calibri Light" panose="020F0302020204030204"/>
            </a:rPr>
            <a:t>Servicesedlarna</a:t>
          </a:r>
          <a:r>
            <a:rPr lang="fi-FI" sz="1600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fi-FI" sz="1600" dirty="0" err="1">
              <a:solidFill>
                <a:schemeClr val="tx1"/>
              </a:solidFill>
              <a:latin typeface="Calibri Light" panose="020F0302020204030204"/>
            </a:rPr>
            <a:t>flyttades</a:t>
          </a:r>
          <a:r>
            <a:rPr lang="fi-FI" sz="1600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fi-FI" sz="1600" dirty="0" err="1">
              <a:solidFill>
                <a:schemeClr val="tx1"/>
              </a:solidFill>
              <a:latin typeface="Calibri Light" panose="020F0302020204030204"/>
            </a:rPr>
            <a:t>till</a:t>
          </a:r>
          <a:r>
            <a:rPr lang="fi-FI" sz="1600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fi-FI" sz="1600" dirty="0" err="1">
              <a:solidFill>
                <a:schemeClr val="tx1"/>
              </a:solidFill>
              <a:latin typeface="Calibri Light" panose="020F0302020204030204"/>
            </a:rPr>
            <a:t>välfärdsområdet</a:t>
          </a:r>
          <a:r>
            <a:rPr lang="fi-FI" sz="1600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fi-FI" sz="1600" dirty="0" err="1">
              <a:solidFill>
                <a:schemeClr val="tx1"/>
              </a:solidFill>
              <a:latin typeface="Calibri Light" panose="020F0302020204030204"/>
            </a:rPr>
            <a:t>som</a:t>
          </a:r>
          <a:r>
            <a:rPr lang="fi-FI" sz="1600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fi-FI" sz="1600" dirty="0" err="1">
              <a:solidFill>
                <a:schemeClr val="tx1"/>
              </a:solidFill>
              <a:latin typeface="Calibri Light" panose="020F0302020204030204"/>
            </a:rPr>
            <a:t>sådana</a:t>
          </a:r>
          <a:endParaRPr lang="fi-FI" sz="1600" dirty="0">
            <a:solidFill>
              <a:schemeClr val="tx1"/>
            </a:solidFill>
          </a:endParaRPr>
        </a:p>
      </dgm:t>
    </dgm:pt>
    <dgm:pt modelId="{781338DC-8B89-43F3-9715-965F7A2AF3F7}" type="parTrans" cxnId="{B6CCAA95-48D3-4B77-A1CB-C730C110B5A6}">
      <dgm:prSet/>
      <dgm:spPr/>
      <dgm:t>
        <a:bodyPr/>
        <a:lstStyle/>
        <a:p>
          <a:endParaRPr lang="fi-FI"/>
        </a:p>
      </dgm:t>
    </dgm:pt>
    <dgm:pt modelId="{F75286F6-BB01-4B9D-A181-8776A7155931}" type="sibTrans" cxnId="{B6CCAA95-48D3-4B77-A1CB-C730C110B5A6}">
      <dgm:prSet/>
      <dgm:spPr/>
      <dgm:t>
        <a:bodyPr/>
        <a:lstStyle/>
        <a:p>
          <a:endParaRPr lang="fi-FI"/>
        </a:p>
      </dgm:t>
    </dgm:pt>
    <dgm:pt modelId="{1E64F20E-F26A-4A6A-BFE6-1B42A4F5B483}">
      <dgm:prSet phldrT="[Teksti]" custT="1"/>
      <dgm:spPr/>
      <dgm:t>
        <a:bodyPr/>
        <a:lstStyle/>
        <a:p>
          <a:r>
            <a:rPr lang="fi-FI" sz="1600" dirty="0">
              <a:solidFill>
                <a:schemeClr val="tx1"/>
              </a:solidFill>
            </a:rPr>
            <a:t>Ett </a:t>
          </a:r>
          <a:r>
            <a:rPr lang="fi-FI" sz="1600" dirty="0" err="1">
              <a:solidFill>
                <a:schemeClr val="tx1"/>
              </a:solidFill>
            </a:rPr>
            <a:t>flertal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servicesedlar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kommer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att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förnyas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under</a:t>
          </a:r>
          <a:r>
            <a:rPr lang="fi-FI" sz="1600" dirty="0">
              <a:solidFill>
                <a:schemeClr val="tx1"/>
              </a:solidFill>
            </a:rPr>
            <a:t> de </a:t>
          </a:r>
          <a:r>
            <a:rPr lang="fi-FI" sz="1600" dirty="0" err="1">
              <a:solidFill>
                <a:schemeClr val="tx1"/>
              </a:solidFill>
            </a:rPr>
            <a:t>närmaste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åren</a:t>
          </a:r>
          <a:endParaRPr lang="fi-FI" sz="1600" dirty="0">
            <a:solidFill>
              <a:schemeClr val="tx1"/>
            </a:solidFill>
          </a:endParaRPr>
        </a:p>
      </dgm:t>
    </dgm:pt>
    <dgm:pt modelId="{2D66CBA8-EAFF-452E-B425-1C8F7A378272}" type="parTrans" cxnId="{0E68EE95-B068-4DFA-9EE2-94891A5932B1}">
      <dgm:prSet/>
      <dgm:spPr/>
      <dgm:t>
        <a:bodyPr/>
        <a:lstStyle/>
        <a:p>
          <a:endParaRPr lang="fi-FI"/>
        </a:p>
      </dgm:t>
    </dgm:pt>
    <dgm:pt modelId="{6F9D767C-E0CA-446D-8FFB-2FD4A0113ACC}" type="sibTrans" cxnId="{0E68EE95-B068-4DFA-9EE2-94891A5932B1}">
      <dgm:prSet/>
      <dgm:spPr/>
      <dgm:t>
        <a:bodyPr/>
        <a:lstStyle/>
        <a:p>
          <a:endParaRPr lang="fi-FI"/>
        </a:p>
      </dgm:t>
    </dgm:pt>
    <dgm:pt modelId="{016DCE63-944C-4079-901D-2F5F533578E7}">
      <dgm:prSet custT="1"/>
      <dgm:spPr/>
      <dgm:t>
        <a:bodyPr/>
        <a:lstStyle/>
        <a:p>
          <a:r>
            <a:rPr lang="fi-FI" sz="1600" dirty="0" err="1">
              <a:solidFill>
                <a:schemeClr val="tx1"/>
              </a:solidFill>
            </a:rPr>
            <a:t>Servicesedlarnas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handböcker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har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förnyats</a:t>
          </a:r>
          <a:r>
            <a:rPr lang="fi-FI" sz="1600" dirty="0">
              <a:solidFill>
                <a:schemeClr val="tx1"/>
              </a:solidFill>
            </a:rPr>
            <a:t>. Alla </a:t>
          </a:r>
          <a:r>
            <a:rPr lang="fi-FI" sz="1600" dirty="0" err="1">
              <a:solidFill>
                <a:schemeClr val="tx1"/>
              </a:solidFill>
            </a:rPr>
            <a:t>servicesedlar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kommer</a:t>
          </a:r>
          <a:r>
            <a:rPr lang="fi-FI" sz="1600" dirty="0">
              <a:solidFill>
                <a:schemeClr val="tx1"/>
              </a:solidFill>
            </a:rPr>
            <a:t> i </a:t>
          </a:r>
          <a:r>
            <a:rPr lang="fi-FI" sz="1600" dirty="0" err="1">
              <a:solidFill>
                <a:schemeClr val="tx1"/>
              </a:solidFill>
            </a:rPr>
            <a:t>framtiden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att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bestå</a:t>
          </a:r>
          <a:r>
            <a:rPr lang="fi-FI" sz="1600" dirty="0">
              <a:solidFill>
                <a:schemeClr val="tx1"/>
              </a:solidFill>
            </a:rPr>
            <a:t> av en </a:t>
          </a:r>
          <a:r>
            <a:rPr lang="fi-FI" sz="1600" dirty="0" err="1">
              <a:solidFill>
                <a:schemeClr val="tx1"/>
              </a:solidFill>
            </a:rPr>
            <a:t>allmänn</a:t>
          </a:r>
          <a:r>
            <a:rPr lang="fi-FI" sz="1600" dirty="0">
              <a:solidFill>
                <a:schemeClr val="tx1"/>
              </a:solidFill>
            </a:rPr>
            <a:t> del </a:t>
          </a:r>
          <a:r>
            <a:rPr lang="fi-FI" sz="1600" dirty="0" err="1">
              <a:solidFill>
                <a:schemeClr val="tx1"/>
              </a:solidFill>
            </a:rPr>
            <a:t>och</a:t>
          </a:r>
          <a:r>
            <a:rPr lang="fi-FI" sz="1600" dirty="0">
              <a:solidFill>
                <a:schemeClr val="tx1"/>
              </a:solidFill>
            </a:rPr>
            <a:t> en </a:t>
          </a:r>
          <a:r>
            <a:rPr lang="fi-FI" sz="1600" dirty="0" err="1">
              <a:solidFill>
                <a:schemeClr val="tx1"/>
              </a:solidFill>
            </a:rPr>
            <a:t>servicedel</a:t>
          </a:r>
          <a:r>
            <a:rPr lang="fi-FI" sz="1600" dirty="0">
              <a:solidFill>
                <a:schemeClr val="tx1"/>
              </a:solidFill>
            </a:rPr>
            <a:t>. </a:t>
          </a:r>
        </a:p>
        <a:p>
          <a:endParaRPr lang="fi-FI" sz="1600" dirty="0"/>
        </a:p>
      </dgm:t>
    </dgm:pt>
    <dgm:pt modelId="{EA937186-CBD9-43BB-BBB1-52F99B7CC47B}" type="parTrans" cxnId="{87842265-9836-4CA3-8D03-2365B092B13E}">
      <dgm:prSet/>
      <dgm:spPr/>
      <dgm:t>
        <a:bodyPr/>
        <a:lstStyle/>
        <a:p>
          <a:endParaRPr lang="fi-FI"/>
        </a:p>
      </dgm:t>
    </dgm:pt>
    <dgm:pt modelId="{792C361E-A749-414E-8C1C-56E31B459796}" type="sibTrans" cxnId="{87842265-9836-4CA3-8D03-2365B092B13E}">
      <dgm:prSet/>
      <dgm:spPr/>
      <dgm:t>
        <a:bodyPr/>
        <a:lstStyle/>
        <a:p>
          <a:endParaRPr lang="fi-FI"/>
        </a:p>
      </dgm:t>
    </dgm:pt>
    <dgm:pt modelId="{7251371C-845E-425B-9C71-AF93267B030C}">
      <dgm:prSet custT="1"/>
      <dgm:spPr/>
      <dgm:t>
        <a:bodyPr/>
        <a:lstStyle/>
        <a:p>
          <a:r>
            <a:rPr lang="fi-FI" sz="1600" dirty="0" err="1">
              <a:solidFill>
                <a:schemeClr val="tx1"/>
              </a:solidFill>
            </a:rPr>
            <a:t>Förnyandet</a:t>
          </a:r>
          <a:r>
            <a:rPr lang="fi-FI" sz="1600" dirty="0">
              <a:solidFill>
                <a:schemeClr val="tx1"/>
              </a:solidFill>
            </a:rPr>
            <a:t> av </a:t>
          </a:r>
          <a:r>
            <a:rPr lang="fi-FI" sz="1600" dirty="0" err="1">
              <a:solidFill>
                <a:schemeClr val="tx1"/>
              </a:solidFill>
            </a:rPr>
            <a:t>den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allmänna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delen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är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färdig</a:t>
          </a:r>
          <a:r>
            <a:rPr lang="fi-FI" sz="1600" dirty="0">
              <a:solidFill>
                <a:schemeClr val="tx1"/>
              </a:solidFill>
            </a:rPr>
            <a:t>. </a:t>
          </a:r>
          <a:r>
            <a:rPr lang="fi-FI" sz="1600" dirty="0" err="1">
              <a:solidFill>
                <a:schemeClr val="tx1"/>
              </a:solidFill>
            </a:rPr>
            <a:t>Samtidit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har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servicedelen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förnyats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till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servicesedlarna</a:t>
          </a:r>
          <a:r>
            <a:rPr lang="fi-FI" sz="1600" dirty="0">
              <a:solidFill>
                <a:schemeClr val="tx1"/>
              </a:solidFill>
            </a:rPr>
            <a:t> för </a:t>
          </a:r>
          <a:r>
            <a:rPr lang="fi-FI" sz="1600" dirty="0" err="1">
              <a:solidFill>
                <a:schemeClr val="tx1"/>
              </a:solidFill>
            </a:rPr>
            <a:t>personlig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assistent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och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hemservice</a:t>
          </a:r>
          <a:r>
            <a:rPr lang="fi-FI" sz="1600" dirty="0">
              <a:solidFill>
                <a:schemeClr val="tx1"/>
              </a:solidFill>
            </a:rPr>
            <a:t> för </a:t>
          </a:r>
          <a:r>
            <a:rPr lang="fi-FI" sz="1600" dirty="0" err="1">
              <a:solidFill>
                <a:schemeClr val="tx1"/>
              </a:solidFill>
            </a:rPr>
            <a:t>barnfamiljer</a:t>
          </a:r>
          <a:r>
            <a:rPr lang="fi-FI" sz="1600" dirty="0">
              <a:solidFill>
                <a:schemeClr val="tx1"/>
              </a:solidFill>
            </a:rPr>
            <a:t> </a:t>
          </a:r>
        </a:p>
      </dgm:t>
    </dgm:pt>
    <dgm:pt modelId="{562224D9-40EE-4B1A-9866-B5E8C0748B46}" type="parTrans" cxnId="{26EB9565-4CFE-4A9A-BBDB-C7302ECCD5CA}">
      <dgm:prSet/>
      <dgm:spPr/>
      <dgm:t>
        <a:bodyPr/>
        <a:lstStyle/>
        <a:p>
          <a:endParaRPr lang="fi-FI"/>
        </a:p>
      </dgm:t>
    </dgm:pt>
    <dgm:pt modelId="{2E2B86F0-1BBE-4656-98AE-2DA2FEA56669}" type="sibTrans" cxnId="{26EB9565-4CFE-4A9A-BBDB-C7302ECCD5CA}">
      <dgm:prSet/>
      <dgm:spPr/>
      <dgm:t>
        <a:bodyPr/>
        <a:lstStyle/>
        <a:p>
          <a:endParaRPr lang="fi-FI"/>
        </a:p>
      </dgm:t>
    </dgm:pt>
    <dgm:pt modelId="{43EEFBBF-EDC0-40E3-89BD-F25617870181}">
      <dgm:prSet phldrT="[Teksti]" custT="1"/>
      <dgm:spPr/>
      <dgm:t>
        <a:bodyPr/>
        <a:lstStyle/>
        <a:p>
          <a:r>
            <a:rPr lang="fi-FI" sz="1600" dirty="0" err="1">
              <a:solidFill>
                <a:schemeClr val="tx1"/>
              </a:solidFill>
            </a:rPr>
            <a:t>Servicesedlarnas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innehåll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förnyadets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till</a:t>
          </a:r>
          <a:r>
            <a:rPr lang="fi-FI" sz="1600" dirty="0">
              <a:solidFill>
                <a:schemeClr val="tx1"/>
              </a:solidFill>
            </a:rPr>
            <a:t> 2023 </a:t>
          </a:r>
          <a:r>
            <a:rPr lang="fi-FI" sz="1600" dirty="0" err="1">
              <a:solidFill>
                <a:schemeClr val="tx1"/>
              </a:solidFill>
            </a:rPr>
            <a:t>endast</a:t>
          </a:r>
          <a:r>
            <a:rPr lang="fi-FI" sz="1600" dirty="0">
              <a:solidFill>
                <a:schemeClr val="tx1"/>
              </a:solidFill>
            </a:rPr>
            <a:t> i </a:t>
          </a:r>
          <a:r>
            <a:rPr lang="fi-FI" sz="1600" dirty="0" err="1">
              <a:solidFill>
                <a:schemeClr val="tx1"/>
              </a:solidFill>
            </a:rPr>
            <a:t>den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utsträckning</a:t>
          </a:r>
          <a:r>
            <a:rPr lang="fi-FI" sz="1600" dirty="0">
              <a:solidFill>
                <a:schemeClr val="tx1"/>
              </a:solidFill>
            </a:rPr>
            <a:t>, </a:t>
          </a:r>
          <a:r>
            <a:rPr lang="fi-FI" sz="1600" dirty="0" err="1">
              <a:solidFill>
                <a:schemeClr val="tx1"/>
              </a:solidFill>
            </a:rPr>
            <a:t>som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var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nödvändingt</a:t>
          </a:r>
          <a:r>
            <a:rPr lang="fi-FI" sz="1600" dirty="0">
              <a:solidFill>
                <a:schemeClr val="tx1"/>
              </a:solidFill>
            </a:rPr>
            <a:t>. </a:t>
          </a:r>
          <a:r>
            <a:rPr lang="fi-FI" sz="1600" dirty="0" err="1">
              <a:solidFill>
                <a:schemeClr val="tx1"/>
              </a:solidFill>
            </a:rPr>
            <a:t>Serviceproducenterna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har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godkännt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den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förnyade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handboken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och</a:t>
          </a:r>
          <a:r>
            <a:rPr lang="fi-FI" sz="1600" dirty="0">
              <a:solidFill>
                <a:schemeClr val="tx1"/>
              </a:solidFill>
            </a:rPr>
            <a:t> </a:t>
          </a:r>
          <a:r>
            <a:rPr lang="fi-FI" sz="1600" dirty="0" err="1">
              <a:solidFill>
                <a:schemeClr val="tx1"/>
              </a:solidFill>
            </a:rPr>
            <a:t>datasäkerhetskontraktet</a:t>
          </a:r>
          <a:r>
            <a:rPr lang="fi-FI" sz="1600" dirty="0">
              <a:solidFill>
                <a:schemeClr val="tx1"/>
              </a:solidFill>
            </a:rPr>
            <a:t> </a:t>
          </a:r>
        </a:p>
      </dgm:t>
    </dgm:pt>
    <dgm:pt modelId="{CA6FED39-667D-41A7-A81A-5E14947DD306}" type="parTrans" cxnId="{EF9521CC-C295-4145-BE66-38B397066382}">
      <dgm:prSet/>
      <dgm:spPr/>
      <dgm:t>
        <a:bodyPr/>
        <a:lstStyle/>
        <a:p>
          <a:endParaRPr lang="fi-FI"/>
        </a:p>
      </dgm:t>
    </dgm:pt>
    <dgm:pt modelId="{67B1CB13-AE4A-484B-BF86-A38F9836CD87}" type="sibTrans" cxnId="{EF9521CC-C295-4145-BE66-38B397066382}">
      <dgm:prSet/>
      <dgm:spPr/>
      <dgm:t>
        <a:bodyPr/>
        <a:lstStyle/>
        <a:p>
          <a:endParaRPr lang="fi-FI"/>
        </a:p>
      </dgm:t>
    </dgm:pt>
    <dgm:pt modelId="{CBE770D8-CFC8-4CBA-A328-0E49082374E9}" type="pres">
      <dgm:prSet presAssocID="{1C3577E4-7E1C-4C7F-A63D-42F0F63DAE42}" presName="CompostProcess" presStyleCnt="0">
        <dgm:presLayoutVars>
          <dgm:dir/>
          <dgm:resizeHandles val="exact"/>
        </dgm:presLayoutVars>
      </dgm:prSet>
      <dgm:spPr/>
    </dgm:pt>
    <dgm:pt modelId="{4AC57405-3C4B-44D0-B4E6-AE07CCA48B75}" type="pres">
      <dgm:prSet presAssocID="{1C3577E4-7E1C-4C7F-A63D-42F0F63DAE42}" presName="arrow" presStyleLbl="bgShp" presStyleIdx="0" presStyleCnt="1" custLinFactNeighborX="-104" custLinFactNeighborY="3029"/>
      <dgm:spPr/>
    </dgm:pt>
    <dgm:pt modelId="{7D4E6A4B-E81D-41D7-89D7-9292EFA76905}" type="pres">
      <dgm:prSet presAssocID="{1C3577E4-7E1C-4C7F-A63D-42F0F63DAE42}" presName="linearProcess" presStyleCnt="0"/>
      <dgm:spPr/>
    </dgm:pt>
    <dgm:pt modelId="{D5F0AFE5-8D2B-4894-94DB-4EE881EFF892}" type="pres">
      <dgm:prSet presAssocID="{CEDD0B39-6C02-484A-AA87-E14B5189FF80}" presName="textNode" presStyleLbl="node1" presStyleIdx="0" presStyleCnt="5" custScaleX="112535" custScaleY="125106">
        <dgm:presLayoutVars>
          <dgm:bulletEnabled val="1"/>
        </dgm:presLayoutVars>
      </dgm:prSet>
      <dgm:spPr/>
    </dgm:pt>
    <dgm:pt modelId="{1C975A78-4F1F-4A42-802C-1020388F61B2}" type="pres">
      <dgm:prSet presAssocID="{F75286F6-BB01-4B9D-A181-8776A7155931}" presName="sibTrans" presStyleCnt="0"/>
      <dgm:spPr/>
    </dgm:pt>
    <dgm:pt modelId="{3F831B54-FD1C-4526-AAEA-1C795B333A02}" type="pres">
      <dgm:prSet presAssocID="{43EEFBBF-EDC0-40E3-89BD-F25617870181}" presName="textNode" presStyleLbl="node1" presStyleIdx="1" presStyleCnt="5" custScaleX="142456" custScaleY="125106">
        <dgm:presLayoutVars>
          <dgm:bulletEnabled val="1"/>
        </dgm:presLayoutVars>
      </dgm:prSet>
      <dgm:spPr/>
    </dgm:pt>
    <dgm:pt modelId="{3AF85674-9C2D-4EEE-AC57-79B0A7901C94}" type="pres">
      <dgm:prSet presAssocID="{67B1CB13-AE4A-484B-BF86-A38F9836CD87}" presName="sibTrans" presStyleCnt="0"/>
      <dgm:spPr/>
    </dgm:pt>
    <dgm:pt modelId="{09F83673-08FD-47B1-B032-C8C0B59149ED}" type="pres">
      <dgm:prSet presAssocID="{1E64F20E-F26A-4A6A-BFE6-1B42A4F5B483}" presName="textNode" presStyleLbl="node1" presStyleIdx="2" presStyleCnt="5" custScaleX="112535" custScaleY="125106" custLinFactNeighborY="0">
        <dgm:presLayoutVars>
          <dgm:bulletEnabled val="1"/>
        </dgm:presLayoutVars>
      </dgm:prSet>
      <dgm:spPr/>
    </dgm:pt>
    <dgm:pt modelId="{7178FB89-4990-41E5-8E03-C50DDEF8A35C}" type="pres">
      <dgm:prSet presAssocID="{6F9D767C-E0CA-446D-8FFB-2FD4A0113ACC}" presName="sibTrans" presStyleCnt="0"/>
      <dgm:spPr/>
    </dgm:pt>
    <dgm:pt modelId="{4AD33CE6-3BF7-4205-AAC5-0479CCB7489D}" type="pres">
      <dgm:prSet presAssocID="{016DCE63-944C-4079-901D-2F5F533578E7}" presName="textNode" presStyleLbl="node1" presStyleIdx="3" presStyleCnt="5" custScaleX="112535" custScaleY="125106">
        <dgm:presLayoutVars>
          <dgm:bulletEnabled val="1"/>
        </dgm:presLayoutVars>
      </dgm:prSet>
      <dgm:spPr/>
    </dgm:pt>
    <dgm:pt modelId="{708F9CD9-277E-46D3-91FA-4B80C032BF5C}" type="pres">
      <dgm:prSet presAssocID="{792C361E-A749-414E-8C1C-56E31B459796}" presName="sibTrans" presStyleCnt="0"/>
      <dgm:spPr/>
    </dgm:pt>
    <dgm:pt modelId="{9319EF98-9AAE-47CA-BD14-687EEEE8D6B2}" type="pres">
      <dgm:prSet presAssocID="{7251371C-845E-425B-9C71-AF93267B030C}" presName="textNode" presStyleLbl="node1" presStyleIdx="4" presStyleCnt="5" custScaleX="112535" custScaleY="125106">
        <dgm:presLayoutVars>
          <dgm:bulletEnabled val="1"/>
        </dgm:presLayoutVars>
      </dgm:prSet>
      <dgm:spPr/>
    </dgm:pt>
  </dgm:ptLst>
  <dgm:cxnLst>
    <dgm:cxn modelId="{6F82251D-94B5-448C-8444-A19066C79203}" type="presOf" srcId="{1C3577E4-7E1C-4C7F-A63D-42F0F63DAE42}" destId="{CBE770D8-CFC8-4CBA-A328-0E49082374E9}" srcOrd="0" destOrd="0" presId="urn:microsoft.com/office/officeart/2005/8/layout/hProcess9"/>
    <dgm:cxn modelId="{71AACE2F-67DE-43A0-B4FB-681B7D3B594D}" type="presOf" srcId="{7251371C-845E-425B-9C71-AF93267B030C}" destId="{9319EF98-9AAE-47CA-BD14-687EEEE8D6B2}" srcOrd="0" destOrd="0" presId="urn:microsoft.com/office/officeart/2005/8/layout/hProcess9"/>
    <dgm:cxn modelId="{771EF43F-96AD-4775-93D2-7B6E618F21FE}" type="presOf" srcId="{43EEFBBF-EDC0-40E3-89BD-F25617870181}" destId="{3F831B54-FD1C-4526-AAEA-1C795B333A02}" srcOrd="0" destOrd="0" presId="urn:microsoft.com/office/officeart/2005/8/layout/hProcess9"/>
    <dgm:cxn modelId="{87842265-9836-4CA3-8D03-2365B092B13E}" srcId="{1C3577E4-7E1C-4C7F-A63D-42F0F63DAE42}" destId="{016DCE63-944C-4079-901D-2F5F533578E7}" srcOrd="3" destOrd="0" parTransId="{EA937186-CBD9-43BB-BBB1-52F99B7CC47B}" sibTransId="{792C361E-A749-414E-8C1C-56E31B459796}"/>
    <dgm:cxn modelId="{26EB9565-4CFE-4A9A-BBDB-C7302ECCD5CA}" srcId="{1C3577E4-7E1C-4C7F-A63D-42F0F63DAE42}" destId="{7251371C-845E-425B-9C71-AF93267B030C}" srcOrd="4" destOrd="0" parTransId="{562224D9-40EE-4B1A-9866-B5E8C0748B46}" sibTransId="{2E2B86F0-1BBE-4656-98AE-2DA2FEA56669}"/>
    <dgm:cxn modelId="{0F9D4954-058F-49E4-881B-C266809FBAE1}" type="presOf" srcId="{016DCE63-944C-4079-901D-2F5F533578E7}" destId="{4AD33CE6-3BF7-4205-AAC5-0479CCB7489D}" srcOrd="0" destOrd="0" presId="urn:microsoft.com/office/officeart/2005/8/layout/hProcess9"/>
    <dgm:cxn modelId="{B6CCAA95-48D3-4B77-A1CB-C730C110B5A6}" srcId="{1C3577E4-7E1C-4C7F-A63D-42F0F63DAE42}" destId="{CEDD0B39-6C02-484A-AA87-E14B5189FF80}" srcOrd="0" destOrd="0" parTransId="{781338DC-8B89-43F3-9715-965F7A2AF3F7}" sibTransId="{F75286F6-BB01-4B9D-A181-8776A7155931}"/>
    <dgm:cxn modelId="{0E68EE95-B068-4DFA-9EE2-94891A5932B1}" srcId="{1C3577E4-7E1C-4C7F-A63D-42F0F63DAE42}" destId="{1E64F20E-F26A-4A6A-BFE6-1B42A4F5B483}" srcOrd="2" destOrd="0" parTransId="{2D66CBA8-EAFF-452E-B425-1C8F7A378272}" sibTransId="{6F9D767C-E0CA-446D-8FFB-2FD4A0113ACC}"/>
    <dgm:cxn modelId="{F10923CB-D187-423D-BF59-940809AAADE3}" type="presOf" srcId="{1E64F20E-F26A-4A6A-BFE6-1B42A4F5B483}" destId="{09F83673-08FD-47B1-B032-C8C0B59149ED}" srcOrd="0" destOrd="0" presId="urn:microsoft.com/office/officeart/2005/8/layout/hProcess9"/>
    <dgm:cxn modelId="{EF9521CC-C295-4145-BE66-38B397066382}" srcId="{1C3577E4-7E1C-4C7F-A63D-42F0F63DAE42}" destId="{43EEFBBF-EDC0-40E3-89BD-F25617870181}" srcOrd="1" destOrd="0" parTransId="{CA6FED39-667D-41A7-A81A-5E14947DD306}" sibTransId="{67B1CB13-AE4A-484B-BF86-A38F9836CD87}"/>
    <dgm:cxn modelId="{025F95E5-5830-4969-AC10-6385883C70B6}" type="presOf" srcId="{CEDD0B39-6C02-484A-AA87-E14B5189FF80}" destId="{D5F0AFE5-8D2B-4894-94DB-4EE881EFF892}" srcOrd="0" destOrd="0" presId="urn:microsoft.com/office/officeart/2005/8/layout/hProcess9"/>
    <dgm:cxn modelId="{8F9A26BB-D769-4A44-A5EC-F2848F22415B}" type="presParOf" srcId="{CBE770D8-CFC8-4CBA-A328-0E49082374E9}" destId="{4AC57405-3C4B-44D0-B4E6-AE07CCA48B75}" srcOrd="0" destOrd="0" presId="urn:microsoft.com/office/officeart/2005/8/layout/hProcess9"/>
    <dgm:cxn modelId="{61CD59B6-62CA-4655-A7FD-F515D77F5FAF}" type="presParOf" srcId="{CBE770D8-CFC8-4CBA-A328-0E49082374E9}" destId="{7D4E6A4B-E81D-41D7-89D7-9292EFA76905}" srcOrd="1" destOrd="0" presId="urn:microsoft.com/office/officeart/2005/8/layout/hProcess9"/>
    <dgm:cxn modelId="{CD060E8B-DFEC-4F3B-BA10-6E886C2A2128}" type="presParOf" srcId="{7D4E6A4B-E81D-41D7-89D7-9292EFA76905}" destId="{D5F0AFE5-8D2B-4894-94DB-4EE881EFF892}" srcOrd="0" destOrd="0" presId="urn:microsoft.com/office/officeart/2005/8/layout/hProcess9"/>
    <dgm:cxn modelId="{7B1B15EE-06BB-4D4C-B0CB-21974CD17A38}" type="presParOf" srcId="{7D4E6A4B-E81D-41D7-89D7-9292EFA76905}" destId="{1C975A78-4F1F-4A42-802C-1020388F61B2}" srcOrd="1" destOrd="0" presId="urn:microsoft.com/office/officeart/2005/8/layout/hProcess9"/>
    <dgm:cxn modelId="{C12F044D-7775-4EEA-B7F9-E7A481D9014C}" type="presParOf" srcId="{7D4E6A4B-E81D-41D7-89D7-9292EFA76905}" destId="{3F831B54-FD1C-4526-AAEA-1C795B333A02}" srcOrd="2" destOrd="0" presId="urn:microsoft.com/office/officeart/2005/8/layout/hProcess9"/>
    <dgm:cxn modelId="{566E562F-C945-47E0-9F84-40EAF054A477}" type="presParOf" srcId="{7D4E6A4B-E81D-41D7-89D7-9292EFA76905}" destId="{3AF85674-9C2D-4EEE-AC57-79B0A7901C94}" srcOrd="3" destOrd="0" presId="urn:microsoft.com/office/officeart/2005/8/layout/hProcess9"/>
    <dgm:cxn modelId="{19B93C9F-6A85-4CB0-A438-BF417F9A1CB3}" type="presParOf" srcId="{7D4E6A4B-E81D-41D7-89D7-9292EFA76905}" destId="{09F83673-08FD-47B1-B032-C8C0B59149ED}" srcOrd="4" destOrd="0" presId="urn:microsoft.com/office/officeart/2005/8/layout/hProcess9"/>
    <dgm:cxn modelId="{C7A51EE0-2613-493D-8205-E42D66E0B9D9}" type="presParOf" srcId="{7D4E6A4B-E81D-41D7-89D7-9292EFA76905}" destId="{7178FB89-4990-41E5-8E03-C50DDEF8A35C}" srcOrd="5" destOrd="0" presId="urn:microsoft.com/office/officeart/2005/8/layout/hProcess9"/>
    <dgm:cxn modelId="{DBBDA022-0AD7-4C1B-A711-499AAB62D6E1}" type="presParOf" srcId="{7D4E6A4B-E81D-41D7-89D7-9292EFA76905}" destId="{4AD33CE6-3BF7-4205-AAC5-0479CCB7489D}" srcOrd="6" destOrd="0" presId="urn:microsoft.com/office/officeart/2005/8/layout/hProcess9"/>
    <dgm:cxn modelId="{7DAE4817-7ECC-4186-A2B2-4C05E55AE3BC}" type="presParOf" srcId="{7D4E6A4B-E81D-41D7-89D7-9292EFA76905}" destId="{708F9CD9-277E-46D3-91FA-4B80C032BF5C}" srcOrd="7" destOrd="0" presId="urn:microsoft.com/office/officeart/2005/8/layout/hProcess9"/>
    <dgm:cxn modelId="{5D1A3497-DC64-498A-B4D0-84D5B99B1058}" type="presParOf" srcId="{7D4E6A4B-E81D-41D7-89D7-9292EFA76905}" destId="{9319EF98-9AAE-47CA-BD14-687EEEE8D6B2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57405-3C4B-44D0-B4E6-AE07CCA48B75}">
      <dsp:nvSpPr>
        <dsp:cNvPr id="0" name=""/>
        <dsp:cNvSpPr/>
      </dsp:nvSpPr>
      <dsp:spPr>
        <a:xfrm>
          <a:off x="828630" y="0"/>
          <a:ext cx="9503161" cy="560282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F0AFE5-8D2B-4894-94DB-4EE881EFF892}">
      <dsp:nvSpPr>
        <dsp:cNvPr id="0" name=""/>
        <dsp:cNvSpPr/>
      </dsp:nvSpPr>
      <dsp:spPr>
        <a:xfrm>
          <a:off x="8099" y="1399518"/>
          <a:ext cx="1905674" cy="280378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 err="1">
              <a:solidFill>
                <a:schemeClr val="tx1"/>
              </a:solidFill>
              <a:latin typeface="Calibri Light" panose="020F0302020204030204"/>
            </a:rPr>
            <a:t>Servicesedlarna</a:t>
          </a:r>
          <a:r>
            <a:rPr lang="fi-FI" sz="1600" kern="1200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fi-FI" sz="1600" kern="1200" dirty="0" err="1">
              <a:solidFill>
                <a:schemeClr val="tx1"/>
              </a:solidFill>
              <a:latin typeface="Calibri Light" panose="020F0302020204030204"/>
            </a:rPr>
            <a:t>flyttades</a:t>
          </a:r>
          <a:r>
            <a:rPr lang="fi-FI" sz="1600" kern="1200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fi-FI" sz="1600" kern="1200" dirty="0" err="1">
              <a:solidFill>
                <a:schemeClr val="tx1"/>
              </a:solidFill>
              <a:latin typeface="Calibri Light" panose="020F0302020204030204"/>
            </a:rPr>
            <a:t>till</a:t>
          </a:r>
          <a:r>
            <a:rPr lang="fi-FI" sz="1600" kern="1200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fi-FI" sz="1600" kern="1200" dirty="0" err="1">
              <a:solidFill>
                <a:schemeClr val="tx1"/>
              </a:solidFill>
              <a:latin typeface="Calibri Light" panose="020F0302020204030204"/>
            </a:rPr>
            <a:t>välfärdsområdet</a:t>
          </a:r>
          <a:r>
            <a:rPr lang="fi-FI" sz="1600" kern="1200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fi-FI" sz="1600" kern="1200" dirty="0" err="1">
              <a:solidFill>
                <a:schemeClr val="tx1"/>
              </a:solidFill>
              <a:latin typeface="Calibri Light" panose="020F0302020204030204"/>
            </a:rPr>
            <a:t>som</a:t>
          </a:r>
          <a:r>
            <a:rPr lang="fi-FI" sz="1600" kern="1200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fi-FI" sz="1600" kern="1200" dirty="0" err="1">
              <a:solidFill>
                <a:schemeClr val="tx1"/>
              </a:solidFill>
              <a:latin typeface="Calibri Light" panose="020F0302020204030204"/>
            </a:rPr>
            <a:t>sådana</a:t>
          </a:r>
          <a:endParaRPr lang="fi-FI" sz="1600" kern="1200" dirty="0">
            <a:solidFill>
              <a:schemeClr val="tx1"/>
            </a:solidFill>
          </a:endParaRPr>
        </a:p>
      </dsp:txBody>
      <dsp:txXfrm>
        <a:off x="101126" y="1492545"/>
        <a:ext cx="1719620" cy="2617733"/>
      </dsp:txXfrm>
    </dsp:sp>
    <dsp:sp modelId="{3F831B54-FD1C-4526-AAEA-1C795B333A02}">
      <dsp:nvSpPr>
        <dsp:cNvPr id="0" name=""/>
        <dsp:cNvSpPr/>
      </dsp:nvSpPr>
      <dsp:spPr>
        <a:xfrm>
          <a:off x="2196007" y="1399518"/>
          <a:ext cx="2412358" cy="280378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 err="1">
              <a:solidFill>
                <a:schemeClr val="tx1"/>
              </a:solidFill>
            </a:rPr>
            <a:t>Servicesedlarnas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innehåll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förnyadets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till</a:t>
          </a:r>
          <a:r>
            <a:rPr lang="fi-FI" sz="1600" kern="1200" dirty="0">
              <a:solidFill>
                <a:schemeClr val="tx1"/>
              </a:solidFill>
            </a:rPr>
            <a:t> 2023 </a:t>
          </a:r>
          <a:r>
            <a:rPr lang="fi-FI" sz="1600" kern="1200" dirty="0" err="1">
              <a:solidFill>
                <a:schemeClr val="tx1"/>
              </a:solidFill>
            </a:rPr>
            <a:t>endast</a:t>
          </a:r>
          <a:r>
            <a:rPr lang="fi-FI" sz="1600" kern="1200" dirty="0">
              <a:solidFill>
                <a:schemeClr val="tx1"/>
              </a:solidFill>
            </a:rPr>
            <a:t> i </a:t>
          </a:r>
          <a:r>
            <a:rPr lang="fi-FI" sz="1600" kern="1200" dirty="0" err="1">
              <a:solidFill>
                <a:schemeClr val="tx1"/>
              </a:solidFill>
            </a:rPr>
            <a:t>den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utsträckning</a:t>
          </a:r>
          <a:r>
            <a:rPr lang="fi-FI" sz="1600" kern="1200" dirty="0">
              <a:solidFill>
                <a:schemeClr val="tx1"/>
              </a:solidFill>
            </a:rPr>
            <a:t>, </a:t>
          </a:r>
          <a:r>
            <a:rPr lang="fi-FI" sz="1600" kern="1200" dirty="0" err="1">
              <a:solidFill>
                <a:schemeClr val="tx1"/>
              </a:solidFill>
            </a:rPr>
            <a:t>som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var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nödvändingt</a:t>
          </a:r>
          <a:r>
            <a:rPr lang="fi-FI" sz="1600" kern="1200" dirty="0">
              <a:solidFill>
                <a:schemeClr val="tx1"/>
              </a:solidFill>
            </a:rPr>
            <a:t>. </a:t>
          </a:r>
          <a:r>
            <a:rPr lang="fi-FI" sz="1600" kern="1200" dirty="0" err="1">
              <a:solidFill>
                <a:schemeClr val="tx1"/>
              </a:solidFill>
            </a:rPr>
            <a:t>Serviceproducenterna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har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godkännt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den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förnyade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handboken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och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datasäkerhetskontraktet</a:t>
          </a:r>
          <a:r>
            <a:rPr lang="fi-FI" sz="1600" kern="1200" dirty="0">
              <a:solidFill>
                <a:schemeClr val="tx1"/>
              </a:solidFill>
            </a:rPr>
            <a:t> </a:t>
          </a:r>
        </a:p>
      </dsp:txBody>
      <dsp:txXfrm>
        <a:off x="2313769" y="1517280"/>
        <a:ext cx="2176834" cy="2568263"/>
      </dsp:txXfrm>
    </dsp:sp>
    <dsp:sp modelId="{09F83673-08FD-47B1-B032-C8C0B59149ED}">
      <dsp:nvSpPr>
        <dsp:cNvPr id="0" name=""/>
        <dsp:cNvSpPr/>
      </dsp:nvSpPr>
      <dsp:spPr>
        <a:xfrm>
          <a:off x="4890599" y="1399518"/>
          <a:ext cx="1905674" cy="280378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Ett </a:t>
          </a:r>
          <a:r>
            <a:rPr lang="fi-FI" sz="1600" kern="1200" dirty="0" err="1">
              <a:solidFill>
                <a:schemeClr val="tx1"/>
              </a:solidFill>
            </a:rPr>
            <a:t>flertal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servicesedlar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kommer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att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förnyas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under</a:t>
          </a:r>
          <a:r>
            <a:rPr lang="fi-FI" sz="1600" kern="1200" dirty="0">
              <a:solidFill>
                <a:schemeClr val="tx1"/>
              </a:solidFill>
            </a:rPr>
            <a:t> de </a:t>
          </a:r>
          <a:r>
            <a:rPr lang="fi-FI" sz="1600" kern="1200" dirty="0" err="1">
              <a:solidFill>
                <a:schemeClr val="tx1"/>
              </a:solidFill>
            </a:rPr>
            <a:t>närmaste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åren</a:t>
          </a:r>
          <a:endParaRPr lang="fi-FI" sz="1600" kern="1200" dirty="0">
            <a:solidFill>
              <a:schemeClr val="tx1"/>
            </a:solidFill>
          </a:endParaRPr>
        </a:p>
      </dsp:txBody>
      <dsp:txXfrm>
        <a:off x="4983626" y="1492545"/>
        <a:ext cx="1719620" cy="2617733"/>
      </dsp:txXfrm>
    </dsp:sp>
    <dsp:sp modelId="{4AD33CE6-3BF7-4205-AAC5-0479CCB7489D}">
      <dsp:nvSpPr>
        <dsp:cNvPr id="0" name=""/>
        <dsp:cNvSpPr/>
      </dsp:nvSpPr>
      <dsp:spPr>
        <a:xfrm>
          <a:off x="7078508" y="1399518"/>
          <a:ext cx="1905674" cy="280378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 err="1">
              <a:solidFill>
                <a:schemeClr val="tx1"/>
              </a:solidFill>
            </a:rPr>
            <a:t>Servicesedlarnas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handböcker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har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förnyats</a:t>
          </a:r>
          <a:r>
            <a:rPr lang="fi-FI" sz="1600" kern="1200" dirty="0">
              <a:solidFill>
                <a:schemeClr val="tx1"/>
              </a:solidFill>
            </a:rPr>
            <a:t>. Alla </a:t>
          </a:r>
          <a:r>
            <a:rPr lang="fi-FI" sz="1600" kern="1200" dirty="0" err="1">
              <a:solidFill>
                <a:schemeClr val="tx1"/>
              </a:solidFill>
            </a:rPr>
            <a:t>servicesedlar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kommer</a:t>
          </a:r>
          <a:r>
            <a:rPr lang="fi-FI" sz="1600" kern="1200" dirty="0">
              <a:solidFill>
                <a:schemeClr val="tx1"/>
              </a:solidFill>
            </a:rPr>
            <a:t> i </a:t>
          </a:r>
          <a:r>
            <a:rPr lang="fi-FI" sz="1600" kern="1200" dirty="0" err="1">
              <a:solidFill>
                <a:schemeClr val="tx1"/>
              </a:solidFill>
            </a:rPr>
            <a:t>framtiden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att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bestå</a:t>
          </a:r>
          <a:r>
            <a:rPr lang="fi-FI" sz="1600" kern="1200" dirty="0">
              <a:solidFill>
                <a:schemeClr val="tx1"/>
              </a:solidFill>
            </a:rPr>
            <a:t> av en </a:t>
          </a:r>
          <a:r>
            <a:rPr lang="fi-FI" sz="1600" kern="1200" dirty="0" err="1">
              <a:solidFill>
                <a:schemeClr val="tx1"/>
              </a:solidFill>
            </a:rPr>
            <a:t>allmänn</a:t>
          </a:r>
          <a:r>
            <a:rPr lang="fi-FI" sz="1600" kern="1200" dirty="0">
              <a:solidFill>
                <a:schemeClr val="tx1"/>
              </a:solidFill>
            </a:rPr>
            <a:t> del </a:t>
          </a:r>
          <a:r>
            <a:rPr lang="fi-FI" sz="1600" kern="1200" dirty="0" err="1">
              <a:solidFill>
                <a:schemeClr val="tx1"/>
              </a:solidFill>
            </a:rPr>
            <a:t>och</a:t>
          </a:r>
          <a:r>
            <a:rPr lang="fi-FI" sz="1600" kern="1200" dirty="0">
              <a:solidFill>
                <a:schemeClr val="tx1"/>
              </a:solidFill>
            </a:rPr>
            <a:t> en </a:t>
          </a:r>
          <a:r>
            <a:rPr lang="fi-FI" sz="1600" kern="1200" dirty="0" err="1">
              <a:solidFill>
                <a:schemeClr val="tx1"/>
              </a:solidFill>
            </a:rPr>
            <a:t>servicedel</a:t>
          </a:r>
          <a:r>
            <a:rPr lang="fi-FI" sz="1600" kern="1200" dirty="0">
              <a:solidFill>
                <a:schemeClr val="tx1"/>
              </a:solidFill>
            </a:rPr>
            <a:t>.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 dirty="0"/>
        </a:p>
      </dsp:txBody>
      <dsp:txXfrm>
        <a:off x="7171535" y="1492545"/>
        <a:ext cx="1719620" cy="2617733"/>
      </dsp:txXfrm>
    </dsp:sp>
    <dsp:sp modelId="{9319EF98-9AAE-47CA-BD14-687EEEE8D6B2}">
      <dsp:nvSpPr>
        <dsp:cNvPr id="0" name=""/>
        <dsp:cNvSpPr/>
      </dsp:nvSpPr>
      <dsp:spPr>
        <a:xfrm>
          <a:off x="9266416" y="1399518"/>
          <a:ext cx="1905674" cy="280378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 err="1">
              <a:solidFill>
                <a:schemeClr val="tx1"/>
              </a:solidFill>
            </a:rPr>
            <a:t>Förnyandet</a:t>
          </a:r>
          <a:r>
            <a:rPr lang="fi-FI" sz="1600" kern="1200" dirty="0">
              <a:solidFill>
                <a:schemeClr val="tx1"/>
              </a:solidFill>
            </a:rPr>
            <a:t> av </a:t>
          </a:r>
          <a:r>
            <a:rPr lang="fi-FI" sz="1600" kern="1200" dirty="0" err="1">
              <a:solidFill>
                <a:schemeClr val="tx1"/>
              </a:solidFill>
            </a:rPr>
            <a:t>den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allmänna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delen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är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färdig</a:t>
          </a:r>
          <a:r>
            <a:rPr lang="fi-FI" sz="1600" kern="1200" dirty="0">
              <a:solidFill>
                <a:schemeClr val="tx1"/>
              </a:solidFill>
            </a:rPr>
            <a:t>. </a:t>
          </a:r>
          <a:r>
            <a:rPr lang="fi-FI" sz="1600" kern="1200" dirty="0" err="1">
              <a:solidFill>
                <a:schemeClr val="tx1"/>
              </a:solidFill>
            </a:rPr>
            <a:t>Samtidit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har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servicedelen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förnyats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till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servicesedlarna</a:t>
          </a:r>
          <a:r>
            <a:rPr lang="fi-FI" sz="1600" kern="1200" dirty="0">
              <a:solidFill>
                <a:schemeClr val="tx1"/>
              </a:solidFill>
            </a:rPr>
            <a:t> för </a:t>
          </a:r>
          <a:r>
            <a:rPr lang="fi-FI" sz="1600" kern="1200" dirty="0" err="1">
              <a:solidFill>
                <a:schemeClr val="tx1"/>
              </a:solidFill>
            </a:rPr>
            <a:t>personlig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assistent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och</a:t>
          </a:r>
          <a:r>
            <a:rPr lang="fi-FI" sz="1600" kern="1200" dirty="0">
              <a:solidFill>
                <a:schemeClr val="tx1"/>
              </a:solidFill>
            </a:rPr>
            <a:t> </a:t>
          </a:r>
          <a:r>
            <a:rPr lang="fi-FI" sz="1600" kern="1200" dirty="0" err="1">
              <a:solidFill>
                <a:schemeClr val="tx1"/>
              </a:solidFill>
            </a:rPr>
            <a:t>hemservice</a:t>
          </a:r>
          <a:r>
            <a:rPr lang="fi-FI" sz="1600" kern="1200" dirty="0">
              <a:solidFill>
                <a:schemeClr val="tx1"/>
              </a:solidFill>
            </a:rPr>
            <a:t> för </a:t>
          </a:r>
          <a:r>
            <a:rPr lang="fi-FI" sz="1600" kern="1200" dirty="0" err="1">
              <a:solidFill>
                <a:schemeClr val="tx1"/>
              </a:solidFill>
            </a:rPr>
            <a:t>barnfamiljer</a:t>
          </a:r>
          <a:r>
            <a:rPr lang="fi-FI" sz="1600" kern="1200" dirty="0">
              <a:solidFill>
                <a:schemeClr val="tx1"/>
              </a:solidFill>
            </a:rPr>
            <a:t> </a:t>
          </a:r>
        </a:p>
      </dsp:txBody>
      <dsp:txXfrm>
        <a:off x="9359443" y="1492545"/>
        <a:ext cx="1719620" cy="2617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335CF-8065-4C69-9984-0BC743B0254E}" type="datetimeFigureOut">
              <a:rPr lang="fi-FI" smtClean="0"/>
              <a:t>5.3.2024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D6954-BDA2-4ED7-ACF3-3E879C1A1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3228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CC9D-1824-4E5D-BFD2-BACC0B925AC6}" type="datetime1">
              <a:rPr lang="fi-FI" smtClean="0"/>
              <a:t>5.3.2024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AF51BF-8436-ED13-927D-993DD2CDB6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18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742950" indent="-285750">
              <a:buFont typeface="Arial" panose="020B0604020202020204" pitchFamily="34" charset="0"/>
              <a:buChar char="•"/>
              <a:defRPr sz="2000"/>
            </a:lvl2pPr>
            <a:lvl3pPr marL="1085850" indent="-171450">
              <a:buFont typeface="Arial" panose="020B0604020202020204" pitchFamily="34" charset="0"/>
              <a:buChar char="•"/>
              <a:defRPr sz="1800"/>
            </a:lvl3pPr>
            <a:lvl4pPr marL="1543050" indent="-171450">
              <a:buFont typeface="Arial" panose="020B0604020202020204" pitchFamily="34" charset="0"/>
              <a:buChar char="•"/>
              <a:defRPr sz="1600"/>
            </a:lvl4pPr>
            <a:lvl5pPr marL="2000250" indent="-171450">
              <a:buFont typeface="Arial" panose="020B0604020202020204" pitchFamily="34" charset="0"/>
              <a:buChar char="•"/>
              <a:defRPr sz="16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9318-4171-4DE6-9936-BBD4344FB360}" type="datetime1">
              <a:rPr lang="fi-FI" smtClean="0"/>
              <a:t>5.3.2024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57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742950" indent="-285750">
              <a:buFont typeface="Arial" panose="020B0604020202020204" pitchFamily="34" charset="0"/>
              <a:buChar char="•"/>
              <a:defRPr sz="2000"/>
            </a:lvl2pPr>
            <a:lvl3pPr marL="1085850" indent="-171450">
              <a:buFont typeface="Arial" panose="020B0604020202020204" pitchFamily="34" charset="0"/>
              <a:buChar char="•"/>
              <a:defRPr sz="1800"/>
            </a:lvl3pPr>
            <a:lvl4pPr marL="1543050" indent="-171450">
              <a:buFont typeface="Arial" panose="020B0604020202020204" pitchFamily="34" charset="0"/>
              <a:buChar char="•"/>
              <a:defRPr sz="1600"/>
            </a:lvl4pPr>
            <a:lvl5pPr marL="2000250" indent="-171450">
              <a:buFont typeface="Arial" panose="020B0604020202020204" pitchFamily="34" charset="0"/>
              <a:buChar char="•"/>
              <a:defRPr sz="16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  <a:p>
            <a:pPr lvl="0"/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B2FD-0562-4C8E-8E95-BF8F3606D034}" type="datetime1">
              <a:rPr lang="fi-FI" smtClean="0"/>
              <a:t>5.3.2024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9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742950" indent="-285750">
              <a:buFont typeface="Arial" panose="020B0604020202020204" pitchFamily="34" charset="0"/>
              <a:buChar char="•"/>
              <a:defRPr sz="2000"/>
            </a:lvl2pPr>
            <a:lvl3pPr marL="1085850" indent="-171450">
              <a:buFont typeface="Arial" panose="020B0604020202020204" pitchFamily="34" charset="0"/>
              <a:buChar char="•"/>
              <a:defRPr sz="1800"/>
            </a:lvl3pPr>
            <a:lvl4pPr marL="1543050" indent="-171450">
              <a:buFont typeface="Arial" panose="020B0604020202020204" pitchFamily="34" charset="0"/>
              <a:buChar char="•"/>
              <a:defRPr sz="1600"/>
            </a:lvl4pPr>
            <a:lvl5pPr marL="2000250" indent="-171450">
              <a:buFont typeface="Arial" panose="020B0604020202020204" pitchFamily="34" charset="0"/>
              <a:buChar char="•"/>
              <a:defRPr sz="16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FCC8D104-7F84-C888-147D-E9BA71D7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34407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tummansinin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52C7BEF-F06E-4959-BC5A-880D2579D10D}" type="datetime1">
              <a:rPr lang="fi-FI" smtClean="0"/>
              <a:t>5.3.2024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639812E-B5D7-79B2-772B-55C15A42A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227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tummansinin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9EE2A8-4B8C-4B59-B0E9-863C5F933A61}" type="datetime1">
              <a:rPr lang="fi-FI" smtClean="0"/>
              <a:t>5.3.2024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882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tummansinin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219AFE8-E73B-4649-BB07-09874BCD4AA0}" type="datetime1">
              <a:rPr lang="fi-FI" smtClean="0"/>
              <a:t>5.3.2024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59325B-759F-4951-3A3C-7BA7DC8A4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20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tummansinin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1085850" indent="-171450"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3pPr>
            <a:lvl4pPr marL="1543050" indent="-171450">
              <a:buFont typeface="Arial" panose="020B0604020202020204" pitchFamily="34" charset="0"/>
              <a:buChar char="•"/>
              <a:defRPr sz="1000">
                <a:solidFill>
                  <a:schemeClr val="bg1"/>
                </a:solidFill>
              </a:defRPr>
            </a:lvl4pPr>
            <a:lvl5pPr marL="2000250" indent="-171450">
              <a:buFont typeface="Arial" panose="020B0604020202020204" pitchFamily="34" charset="0"/>
              <a:buChar char="•"/>
              <a:defRPr sz="1000">
                <a:solidFill>
                  <a:schemeClr val="bg1"/>
                </a:solidFill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C77C2D-AB76-4E93-9932-82DE0CFBEB11}" type="datetime1">
              <a:rPr lang="fi-FI" smtClean="0"/>
              <a:t>5.3.2024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950044B-8DDC-20DA-A3D0-209641B55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783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tummansinin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800">
                <a:solidFill>
                  <a:schemeClr val="tx1"/>
                </a:solidFill>
              </a:defRPr>
            </a:lvl2pPr>
            <a:lvl3pPr marL="914400" indent="0" algn="ctr">
              <a:buNone/>
              <a:defRPr sz="2400">
                <a:solidFill>
                  <a:schemeClr val="tx1"/>
                </a:solidFill>
              </a:defRPr>
            </a:lvl3pPr>
            <a:lvl4pPr marL="1371600" indent="0" algn="ctr">
              <a:buNone/>
              <a:defRPr sz="2000">
                <a:solidFill>
                  <a:schemeClr val="tx1"/>
                </a:solidFill>
              </a:defRPr>
            </a:lvl4pPr>
            <a:lvl5pPr marL="1828800" indent="0" algn="ctr">
              <a:buNone/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085850" indent="-171450"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 marL="1543050" indent="-171450"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4pPr>
            <a:lvl5pPr marL="2000250" indent="-171450"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  <a:p>
            <a:pPr lvl="1"/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6669504-7284-487A-BBF6-5814FE6001D3}" type="datetime1">
              <a:rPr lang="fi-FI" smtClean="0"/>
              <a:t>5.3.2024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81CDCAA-FFF1-4D78-535A-F3200262F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359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tummansinin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085850" indent="-171450"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 marL="1543050" indent="-171450"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4pPr>
            <a:lvl5pPr marL="2000250" indent="-171450"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18BCF9-AC30-9B84-E4CA-CDF3510AD3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248923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8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81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50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sinin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699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fuks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30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vihreä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799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sinin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3CF214-76DA-68B4-2B4A-8177027A95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D36BE2-B80E-CE08-EBD9-EEB35490D9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2284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8CAA1-FDF5-EF53-A9B7-1D43206E86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CFA2B3-42F1-3C9E-A475-251BF4B38D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188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94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sinin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724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fuks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6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sinin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8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vihreä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938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sinin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05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3991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394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622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sinin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262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fuks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42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vihreä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6374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sinin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021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22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fuks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60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vihreä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21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sinin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6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3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03D8-16EE-4B98-A4DE-3EE0B8356128}" type="datetime1">
              <a:rPr lang="fi-FI" smtClean="0"/>
              <a:t>5.3.2024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D9A77DA-B6CE-D707-A699-1DE695B7936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67148" y="2044747"/>
            <a:ext cx="5040000" cy="3952291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0DA59F2-5F83-26F3-EFDF-864E9FB9DA2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9965" y="2044748"/>
            <a:ext cx="5040000" cy="3952291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DF8E2AA-CEAE-213B-20F0-E8D552C6CC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9995" y="6213846"/>
            <a:ext cx="963149" cy="365125"/>
          </a:xfrm>
        </p:spPr>
        <p:txBody>
          <a:bodyPr/>
          <a:lstStyle/>
          <a:p>
            <a:fld id="{0A6203D8-16EE-4B98-A4DE-3EE0B8356128}" type="datetime1">
              <a:rPr lang="fi-FI" smtClean="0"/>
              <a:t>5.3.2024</a:t>
            </a:fld>
            <a:endParaRPr lang="fi-FI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6290E2D-00E2-2440-B137-8555BA043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93553" y="6213846"/>
            <a:ext cx="4114800" cy="365125"/>
          </a:xfrm>
        </p:spPr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6472CA-672A-D5D3-7C4A-E55BF4D5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7750" y="6213846"/>
            <a:ext cx="409398" cy="365125"/>
          </a:xfrm>
        </p:spPr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212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DC123C7A-AF5F-475F-83AC-B19C87C022C6}" type="datetime1">
              <a:rPr lang="fi-FI" smtClean="0"/>
              <a:t>5.3.2024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065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4E82237-4BA9-41D5-A8A4-B92576845676}" type="datetime1">
              <a:rPr lang="fi-FI" smtClean="0"/>
              <a:t>5.3.2024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80B16C-8D30-90BB-8E5A-67F228BB8889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73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811" r:id="rId2"/>
    <p:sldLayoutId id="2147483736" r:id="rId3"/>
    <p:sldLayoutId id="2147483738" r:id="rId4"/>
    <p:sldLayoutId id="2147483740" r:id="rId5"/>
    <p:sldLayoutId id="2147483742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E95CF1EC-5658-4C7D-9651-CE63464E8232}" type="datetime1">
              <a:rPr lang="fi-FI" smtClean="0"/>
              <a:t>5.3.2024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9BE3A1-0055-0391-697A-6B125513AB0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64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2" r:id="rId2"/>
    <p:sldLayoutId id="2147483804" r:id="rId3"/>
    <p:sldLayoutId id="2147483806" r:id="rId4"/>
    <p:sldLayoutId id="2147483808" r:id="rId5"/>
    <p:sldLayoutId id="2147483810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A31C38AC-9738-4047-AC3C-523F4AF7F828}" type="datetime1">
              <a:rPr lang="fi-FI" smtClean="0"/>
              <a:t>5.3.2024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9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66DAE60-2345-4C01-BF5C-DF665B8B35B5}" type="datetime1">
              <a:rPr lang="fi-FI" smtClean="0"/>
              <a:t>5.3.2024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767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7507F721-8CBA-4899-B8EA-93B4E9046C0B}" type="datetime1">
              <a:rPr lang="fi-FI" smtClean="0"/>
              <a:t>5.3.2024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435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CEDE8E-1588-2235-54BB-C24CAA5043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4736" y="1470382"/>
            <a:ext cx="7158644" cy="2387600"/>
          </a:xfrm>
        </p:spPr>
        <p:txBody>
          <a:bodyPr>
            <a:normAutofit/>
          </a:bodyPr>
          <a:lstStyle/>
          <a:p>
            <a:r>
              <a:rPr lang="fi-FI" sz="4800" dirty="0" err="1"/>
              <a:t>Det</a:t>
            </a:r>
            <a:r>
              <a:rPr lang="fi-FI" sz="4800" dirty="0"/>
              <a:t> </a:t>
            </a:r>
            <a:r>
              <a:rPr lang="fi-FI" sz="4800" dirty="0" err="1"/>
              <a:t>svenska</a:t>
            </a:r>
            <a:r>
              <a:rPr lang="fi-FI" sz="4800" dirty="0"/>
              <a:t> </a:t>
            </a:r>
            <a:r>
              <a:rPr lang="fi-FI" sz="4800" dirty="0" err="1"/>
              <a:t>spåket</a:t>
            </a:r>
            <a:r>
              <a:rPr lang="fi-FI" sz="4800" dirty="0"/>
              <a:t> i </a:t>
            </a:r>
            <a:r>
              <a:rPr lang="fi-FI" sz="4800" dirty="0" err="1"/>
              <a:t>servicesedelproduktionen</a:t>
            </a:r>
            <a:endParaRPr lang="fi-FI" sz="48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02D3B8D-962F-E834-6ADA-DBC9524641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Kansalliskielilautakunta, 13.3.2024</a:t>
            </a:r>
          </a:p>
          <a:p>
            <a:r>
              <a:rPr lang="fi-FI" dirty="0"/>
              <a:t>Anni Toppila, Järjestämisen tuen päällikkö, </a:t>
            </a:r>
            <a:r>
              <a:rPr lang="fi-FI" dirty="0" err="1"/>
              <a:t>chef</a:t>
            </a:r>
            <a:r>
              <a:rPr lang="fi-FI" dirty="0"/>
              <a:t> för </a:t>
            </a:r>
            <a:r>
              <a:rPr lang="fi-FI" dirty="0" err="1"/>
              <a:t>organisationellt</a:t>
            </a:r>
            <a:r>
              <a:rPr lang="fi-FI" dirty="0"/>
              <a:t> </a:t>
            </a:r>
            <a:r>
              <a:rPr lang="fi-FI" dirty="0" err="1"/>
              <a:t>stöd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3869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uorakulmio 20">
            <a:extLst>
              <a:ext uri="{FF2B5EF4-FFF2-40B4-BE49-F238E27FC236}">
                <a16:creationId xmlns:a16="http://schemas.microsoft.com/office/drawing/2014/main" id="{BF43367C-5929-CFD5-F830-670939C0C3EC}"/>
              </a:ext>
            </a:extLst>
          </p:cNvPr>
          <p:cNvSpPr/>
          <p:nvPr/>
        </p:nvSpPr>
        <p:spPr>
          <a:xfrm>
            <a:off x="0" y="-861"/>
            <a:ext cx="12192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1713232C-BBD0-1CA4-1EFF-B1EC621E1C5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07596" y="1926840"/>
            <a:ext cx="5206012" cy="3948570"/>
          </a:xfrm>
        </p:spPr>
        <p:txBody>
          <a:bodyPr>
            <a:normAutofit/>
          </a:bodyPr>
          <a:lstStyle/>
          <a:p>
            <a:r>
              <a:rPr lang="fi-FI" sz="2400" dirty="0" err="1"/>
              <a:t>Servicesedel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ett </a:t>
            </a:r>
            <a:r>
              <a:rPr lang="fi-FI" sz="2400" dirty="0" err="1"/>
              <a:t>sätt</a:t>
            </a:r>
            <a:r>
              <a:rPr lang="fi-FI" sz="2400" dirty="0"/>
              <a:t> </a:t>
            </a:r>
            <a:r>
              <a:rPr lang="fi-FI" sz="2400" dirty="0" err="1"/>
              <a:t>att</a:t>
            </a:r>
            <a:r>
              <a:rPr lang="fi-FI" sz="2400" dirty="0"/>
              <a:t> </a:t>
            </a:r>
            <a:r>
              <a:rPr lang="fi-FI" sz="2400" dirty="0" err="1"/>
              <a:t>organisera</a:t>
            </a:r>
            <a:r>
              <a:rPr lang="fi-FI" sz="2400" dirty="0"/>
              <a:t> </a:t>
            </a:r>
            <a:r>
              <a:rPr lang="fi-FI" sz="2400" dirty="0" err="1"/>
              <a:t>tjänster</a:t>
            </a:r>
            <a:r>
              <a:rPr lang="fi-FI" sz="2400" dirty="0"/>
              <a:t> </a:t>
            </a:r>
            <a:r>
              <a:rPr lang="fi-FI" sz="2400" dirty="0" err="1"/>
              <a:t>inom</a:t>
            </a:r>
            <a:r>
              <a:rPr lang="fi-FI" sz="2400" dirty="0"/>
              <a:t> </a:t>
            </a:r>
            <a:r>
              <a:rPr lang="fi-FI" sz="2400" dirty="0" err="1"/>
              <a:t>sosiaal</a:t>
            </a:r>
            <a:r>
              <a:rPr lang="fi-FI" sz="2400" dirty="0"/>
              <a:t>- </a:t>
            </a:r>
            <a:r>
              <a:rPr lang="fi-FI" sz="2400" dirty="0" err="1"/>
              <a:t>och</a:t>
            </a:r>
            <a:r>
              <a:rPr lang="fi-FI" sz="2400" dirty="0"/>
              <a:t> </a:t>
            </a:r>
            <a:r>
              <a:rPr lang="fi-FI" sz="2400" dirty="0" err="1"/>
              <a:t>hälsovård</a:t>
            </a:r>
            <a:r>
              <a:rPr lang="fi-FI" sz="2400" dirty="0"/>
              <a:t>.</a:t>
            </a:r>
          </a:p>
          <a:p>
            <a:pPr lvl="1"/>
            <a:r>
              <a:rPr lang="fi-FI" sz="2000" dirty="0" err="1"/>
              <a:t>Andra</a:t>
            </a:r>
            <a:r>
              <a:rPr lang="fi-FI" sz="2000" dirty="0"/>
              <a:t> </a:t>
            </a:r>
            <a:r>
              <a:rPr lang="fi-FI" sz="2000" dirty="0" err="1"/>
              <a:t>sätt</a:t>
            </a:r>
            <a:r>
              <a:rPr lang="fi-FI" sz="2000" dirty="0"/>
              <a:t> </a:t>
            </a:r>
            <a:r>
              <a:rPr lang="fi-FI" sz="2000" dirty="0" err="1"/>
              <a:t>betår</a:t>
            </a:r>
            <a:r>
              <a:rPr lang="fi-FI" sz="2000" dirty="0"/>
              <a:t> </a:t>
            </a:r>
            <a:r>
              <a:rPr lang="fi-FI" sz="2000" dirty="0" err="1"/>
              <a:t>t.ex</a:t>
            </a:r>
            <a:r>
              <a:rPr lang="fi-FI" sz="2000" dirty="0"/>
              <a:t>. Av </a:t>
            </a:r>
            <a:r>
              <a:rPr lang="fi-FI" sz="2000" dirty="0" err="1"/>
              <a:t>välfärdsområdets</a:t>
            </a:r>
            <a:r>
              <a:rPr lang="fi-FI" sz="2000" dirty="0"/>
              <a:t> </a:t>
            </a:r>
            <a:r>
              <a:rPr lang="fi-FI" sz="2000" dirty="0" err="1"/>
              <a:t>egna</a:t>
            </a:r>
            <a:r>
              <a:rPr lang="fi-FI" sz="2000" dirty="0"/>
              <a:t> produktion </a:t>
            </a:r>
            <a:r>
              <a:rPr lang="fi-FI" sz="2000" dirty="0" err="1"/>
              <a:t>eller</a:t>
            </a:r>
            <a:r>
              <a:rPr lang="fi-FI" sz="2000" dirty="0"/>
              <a:t> av </a:t>
            </a:r>
            <a:r>
              <a:rPr lang="fi-FI" sz="2000" dirty="0" err="1"/>
              <a:t>inköpta</a:t>
            </a:r>
            <a:r>
              <a:rPr lang="fi-FI" sz="2000" dirty="0"/>
              <a:t> </a:t>
            </a:r>
            <a:r>
              <a:rPr lang="fi-FI" sz="2000" dirty="0" err="1"/>
              <a:t>tjänster</a:t>
            </a:r>
            <a:endParaRPr lang="fi-FI" sz="2000" dirty="0"/>
          </a:p>
          <a:p>
            <a:r>
              <a:rPr lang="fi-FI" sz="2400" dirty="0" err="1"/>
              <a:t>Servicesedelns</a:t>
            </a:r>
            <a:r>
              <a:rPr lang="fi-FI" sz="2400" dirty="0"/>
              <a:t> </a:t>
            </a:r>
            <a:r>
              <a:rPr lang="fi-FI" sz="2400" dirty="0" err="1"/>
              <a:t>innehåll</a:t>
            </a:r>
            <a:r>
              <a:rPr lang="fi-FI" sz="2400" dirty="0"/>
              <a:t>, </a:t>
            </a:r>
            <a:r>
              <a:rPr lang="fi-FI" sz="2400" dirty="0" err="1"/>
              <a:t>användningändamål</a:t>
            </a:r>
            <a:r>
              <a:rPr lang="fi-FI" sz="2400" dirty="0"/>
              <a:t> </a:t>
            </a:r>
            <a:r>
              <a:rPr lang="fi-FI" sz="2400" dirty="0" err="1"/>
              <a:t>och</a:t>
            </a:r>
            <a:r>
              <a:rPr lang="fi-FI" sz="2400" dirty="0"/>
              <a:t> </a:t>
            </a:r>
            <a:r>
              <a:rPr lang="fi-FI" sz="2400" dirty="0" err="1"/>
              <a:t>värde</a:t>
            </a:r>
            <a:r>
              <a:rPr lang="fi-FI" sz="2400" dirty="0"/>
              <a:t> </a:t>
            </a:r>
            <a:r>
              <a:rPr lang="fi-FI" sz="2400" dirty="0" err="1"/>
              <a:t>bestäms</a:t>
            </a:r>
            <a:r>
              <a:rPr lang="fi-FI" sz="2400" dirty="0"/>
              <a:t> av </a:t>
            </a:r>
            <a:r>
              <a:rPr lang="fi-FI" sz="2400" dirty="0" err="1"/>
              <a:t>välfärdsområdestyrelsen</a:t>
            </a:r>
            <a:r>
              <a:rPr lang="fi-FI" sz="2400" dirty="0"/>
              <a:t> </a:t>
            </a:r>
            <a:r>
              <a:rPr lang="fi-FI" sz="2400" dirty="0" err="1"/>
              <a:t>enligt</a:t>
            </a:r>
            <a:r>
              <a:rPr lang="fi-FI" sz="2400" dirty="0"/>
              <a:t> Vanda </a:t>
            </a:r>
            <a:r>
              <a:rPr lang="fi-FI" sz="2400" dirty="0" err="1"/>
              <a:t>och</a:t>
            </a:r>
            <a:r>
              <a:rPr lang="fi-FI" sz="2400" dirty="0"/>
              <a:t> </a:t>
            </a:r>
            <a:r>
              <a:rPr lang="fi-FI" sz="2400" dirty="0" err="1"/>
              <a:t>Kervo</a:t>
            </a:r>
            <a:r>
              <a:rPr lang="fi-FI" sz="2400" dirty="0"/>
              <a:t> </a:t>
            </a:r>
            <a:r>
              <a:rPr lang="fi-FI" sz="2400" dirty="0" err="1"/>
              <a:t>välfärdsområdets</a:t>
            </a:r>
            <a:r>
              <a:rPr lang="fi-FI" sz="2400" dirty="0"/>
              <a:t> </a:t>
            </a:r>
            <a:r>
              <a:rPr lang="fi-FI" sz="2400" dirty="0" err="1"/>
              <a:t>förvaltningsstadgas</a:t>
            </a:r>
            <a:r>
              <a:rPr lang="fi-FI" sz="2400" dirty="0"/>
              <a:t> </a:t>
            </a:r>
            <a:r>
              <a:rPr lang="fi-FI" sz="2400" b="0" i="0" u="none" strike="noStrike" dirty="0">
                <a:solidFill>
                  <a:srgbClr val="1E1E1E"/>
                </a:solidFill>
                <a:effectLst/>
                <a:latin typeface="Calibri Light" panose="020F0302020204030204" pitchFamily="34" charset="0"/>
              </a:rPr>
              <a:t>40 §</a:t>
            </a:r>
            <a:endParaRPr lang="fi-FI" sz="2400" dirty="0"/>
          </a:p>
        </p:txBody>
      </p:sp>
      <p:sp>
        <p:nvSpPr>
          <p:cNvPr id="8" name="Otsikko 3">
            <a:extLst>
              <a:ext uri="{FF2B5EF4-FFF2-40B4-BE49-F238E27FC236}">
                <a16:creationId xmlns:a16="http://schemas.microsoft.com/office/drawing/2014/main" id="{7D836417-B07C-7FC8-014B-CE47B1D62566}"/>
              </a:ext>
            </a:extLst>
          </p:cNvPr>
          <p:cNvSpPr txBox="1">
            <a:spLocks/>
          </p:cNvSpPr>
          <p:nvPr/>
        </p:nvSpPr>
        <p:spPr>
          <a:xfrm>
            <a:off x="873608" y="510366"/>
            <a:ext cx="5040000" cy="8000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fi-FI" dirty="0" err="1"/>
              <a:t>Servicesedeln</a:t>
            </a:r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871493B3-3D70-03F7-A239-1ECB80E3B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442" y="682301"/>
            <a:ext cx="2060362" cy="1670301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4397A492-158B-CBFC-2C17-B35054E686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1623" y="2909430"/>
            <a:ext cx="3040378" cy="3948570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64D5AFA1-A3FB-51EE-3217-9DA4B6DD94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739892" y="2909430"/>
            <a:ext cx="2060362" cy="243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72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870EDD-F4B0-740F-1BCA-1F3A6F2B0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Kaaviokuva 10">
            <a:extLst>
              <a:ext uri="{FF2B5EF4-FFF2-40B4-BE49-F238E27FC236}">
                <a16:creationId xmlns:a16="http://schemas.microsoft.com/office/drawing/2014/main" id="{8B5D5801-051B-FEE5-614C-19DBE1D5D7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3550628"/>
              </p:ext>
            </p:extLst>
          </p:nvPr>
        </p:nvGraphicFramePr>
        <p:xfrm>
          <a:off x="505905" y="928765"/>
          <a:ext cx="11180190" cy="5602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Otsikko 1">
            <a:extLst>
              <a:ext uri="{FF2B5EF4-FFF2-40B4-BE49-F238E27FC236}">
                <a16:creationId xmlns:a16="http://schemas.microsoft.com/office/drawing/2014/main" id="{A5A89FA3-C419-BB78-A0CD-55C2DDA5F349}"/>
              </a:ext>
            </a:extLst>
          </p:cNvPr>
          <p:cNvSpPr>
            <a:spLocks noGrp="1"/>
          </p:cNvSpPr>
          <p:nvPr/>
        </p:nvSpPr>
        <p:spPr>
          <a:xfrm>
            <a:off x="738434" y="-192341"/>
            <a:ext cx="9470795" cy="15276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fi-FI" dirty="0" err="1">
                <a:solidFill>
                  <a:schemeClr val="tx1"/>
                </a:solidFill>
              </a:rPr>
              <a:t>Servicesedlarna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flyttades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till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välfärdsområdet</a:t>
            </a:r>
            <a:r>
              <a:rPr lang="fi-FI" dirty="0">
                <a:solidFill>
                  <a:schemeClr val="tx1"/>
                </a:solidFill>
              </a:rPr>
              <a:t> – </a:t>
            </a:r>
            <a:r>
              <a:rPr lang="fi-FI" dirty="0" err="1">
                <a:solidFill>
                  <a:schemeClr val="tx1"/>
                </a:solidFill>
              </a:rPr>
              <a:t>förnyandet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har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påbörjats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971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641D8F-CCB5-7035-FC11-0512F36E5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1"/>
            <a:ext cx="10260000" cy="916100"/>
          </a:xfrm>
        </p:spPr>
        <p:txBody>
          <a:bodyPr/>
          <a:lstStyle/>
          <a:p>
            <a:r>
              <a:rPr lang="fi-FI" dirty="0" err="1"/>
              <a:t>Servicesedeln</a:t>
            </a:r>
            <a:r>
              <a:rPr lang="fi-FI" dirty="0"/>
              <a:t> för </a:t>
            </a:r>
            <a:r>
              <a:rPr lang="fi-FI" dirty="0" err="1"/>
              <a:t>kunder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F54B84-E734-2240-F833-965FECDC2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859098"/>
            <a:ext cx="4292098" cy="3952291"/>
          </a:xfrm>
        </p:spPr>
        <p:txBody>
          <a:bodyPr>
            <a:normAutofit/>
          </a:bodyPr>
          <a:lstStyle/>
          <a:p>
            <a:r>
              <a:rPr lang="fi-FI" dirty="0" err="1"/>
              <a:t>Kunder</a:t>
            </a:r>
            <a:r>
              <a:rPr lang="fi-FI" dirty="0"/>
              <a:t> </a:t>
            </a:r>
            <a:r>
              <a:rPr lang="fi-FI" dirty="0" err="1"/>
              <a:t>anväder</a:t>
            </a:r>
            <a:r>
              <a:rPr lang="fi-FI" dirty="0"/>
              <a:t> </a:t>
            </a:r>
            <a:r>
              <a:rPr lang="fi-FI" dirty="0" err="1"/>
              <a:t>sina</a:t>
            </a:r>
            <a:r>
              <a:rPr lang="fi-FI" dirty="0"/>
              <a:t> </a:t>
            </a:r>
            <a:r>
              <a:rPr lang="fi-FI" dirty="0" err="1"/>
              <a:t>servicesedlar</a:t>
            </a:r>
            <a:r>
              <a:rPr lang="fi-FI" dirty="0"/>
              <a:t> via en web-</a:t>
            </a:r>
            <a:r>
              <a:rPr lang="fi-FI" dirty="0" err="1"/>
              <a:t>baserad</a:t>
            </a:r>
            <a:r>
              <a:rPr lang="fi-FI" dirty="0"/>
              <a:t> </a:t>
            </a:r>
            <a:r>
              <a:rPr lang="fi-FI" dirty="0" err="1"/>
              <a:t>portal</a:t>
            </a:r>
            <a:r>
              <a:rPr lang="fi-FI" dirty="0"/>
              <a:t>, Palse.fi</a:t>
            </a:r>
          </a:p>
          <a:p>
            <a:pPr lvl="1"/>
            <a:r>
              <a:rPr lang="fi-FI" dirty="0" err="1"/>
              <a:t>Portalens</a:t>
            </a:r>
            <a:r>
              <a:rPr lang="fi-FI" dirty="0"/>
              <a:t> </a:t>
            </a:r>
            <a:r>
              <a:rPr lang="fi-FI" dirty="0" err="1"/>
              <a:t>användarspåk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både</a:t>
            </a:r>
            <a:r>
              <a:rPr lang="fi-FI" dirty="0"/>
              <a:t> </a:t>
            </a:r>
            <a:r>
              <a:rPr lang="fi-FI" dirty="0" err="1"/>
              <a:t>finska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svenska</a:t>
            </a:r>
            <a:endParaRPr lang="fi-FI" dirty="0"/>
          </a:p>
          <a:p>
            <a:pPr lvl="1"/>
            <a:r>
              <a:rPr lang="fi-FI" dirty="0"/>
              <a:t>Alla </a:t>
            </a:r>
            <a:r>
              <a:rPr lang="fi-FI" dirty="0" err="1"/>
              <a:t>dokument</a:t>
            </a:r>
            <a:r>
              <a:rPr lang="fi-FI" dirty="0"/>
              <a:t>,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beskriver</a:t>
            </a:r>
            <a:r>
              <a:rPr lang="fi-FI" dirty="0"/>
              <a:t> </a:t>
            </a:r>
            <a:r>
              <a:rPr lang="fi-FI" dirty="0" err="1"/>
              <a:t>servicesedlarna</a:t>
            </a:r>
            <a:r>
              <a:rPr lang="fi-FI" dirty="0"/>
              <a:t> </a:t>
            </a:r>
            <a:r>
              <a:rPr lang="fi-FI" dirty="0" err="1"/>
              <a:t>översätts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svenska</a:t>
            </a:r>
            <a:r>
              <a:rPr lang="fi-FI" dirty="0"/>
              <a:t>. </a:t>
            </a:r>
            <a:r>
              <a:rPr lang="fi-FI" dirty="0" err="1"/>
              <a:t>Översättningsarbetet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i </a:t>
            </a:r>
            <a:r>
              <a:rPr lang="fi-FI" dirty="0" err="1"/>
              <a:t>gång</a:t>
            </a:r>
            <a:endParaRPr lang="fi-FI" dirty="0"/>
          </a:p>
          <a:p>
            <a:endParaRPr lang="fi-FI" sz="4000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7BCC075-1228-B351-92A0-F275A4489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023" y="1810838"/>
            <a:ext cx="6629037" cy="404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08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F35B7B-C56D-4A22-64EB-0C7C369C8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978629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portalen</a:t>
            </a:r>
            <a:r>
              <a:rPr lang="fi-FI" dirty="0"/>
              <a:t> </a:t>
            </a:r>
            <a:r>
              <a:rPr lang="fi-FI" dirty="0" err="1"/>
              <a:t>tar</a:t>
            </a:r>
            <a:r>
              <a:rPr lang="fi-FI" dirty="0"/>
              <a:t> </a:t>
            </a:r>
            <a:r>
              <a:rPr lang="fi-FI" dirty="0" err="1"/>
              <a:t>svenska</a:t>
            </a:r>
            <a:r>
              <a:rPr lang="fi-FI" dirty="0"/>
              <a:t> </a:t>
            </a:r>
            <a:r>
              <a:rPr lang="fi-FI" dirty="0" err="1"/>
              <a:t>kunderna</a:t>
            </a:r>
            <a:r>
              <a:rPr lang="fi-FI" dirty="0"/>
              <a:t> i </a:t>
            </a:r>
            <a:r>
              <a:rPr lang="fi-FI" dirty="0" err="1"/>
              <a:t>beaktande</a:t>
            </a:r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C6CF20CD-569A-A64B-44B4-F9098EF29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611" y="2125195"/>
            <a:ext cx="6091729" cy="3317493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59AB4F28-A6FD-00E2-5DA0-3C13C9FE04D4}"/>
              </a:ext>
            </a:extLst>
          </p:cNvPr>
          <p:cNvSpPr/>
          <p:nvPr/>
        </p:nvSpPr>
        <p:spPr>
          <a:xfrm>
            <a:off x="5391611" y="2125195"/>
            <a:ext cx="1983881" cy="599879"/>
          </a:xfrm>
          <a:prstGeom prst="rect">
            <a:avLst/>
          </a:prstGeom>
          <a:solidFill>
            <a:schemeClr val="bg2">
              <a:lumMod val="95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bg2">
                    <a:lumMod val="65000"/>
                  </a:schemeClr>
                </a:solidFill>
              </a:rPr>
              <a:t>Palveluntuottaja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608FDB69-8391-72AF-C6F1-F7E10DD4BF3D}"/>
              </a:ext>
            </a:extLst>
          </p:cNvPr>
          <p:cNvSpPr/>
          <p:nvPr/>
        </p:nvSpPr>
        <p:spPr>
          <a:xfrm>
            <a:off x="6226877" y="4194098"/>
            <a:ext cx="1377215" cy="763992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98CD1EA7-07E6-388B-A62E-501EA03C1A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204017" y="4194098"/>
            <a:ext cx="647480" cy="763992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C84D5571-F631-425D-5373-30F76FBC3B63}"/>
              </a:ext>
            </a:extLst>
          </p:cNvPr>
          <p:cNvSpPr txBox="1"/>
          <p:nvPr/>
        </p:nvSpPr>
        <p:spPr>
          <a:xfrm>
            <a:off x="513189" y="1660282"/>
            <a:ext cx="44764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Palse.fi-</a:t>
            </a:r>
            <a:r>
              <a:rPr lang="fi-FI" dirty="0" err="1"/>
              <a:t>portalen</a:t>
            </a:r>
            <a:r>
              <a:rPr lang="fi-FI" dirty="0"/>
              <a:t>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egenskaper</a:t>
            </a:r>
            <a:r>
              <a:rPr lang="fi-FI" dirty="0"/>
              <a:t>,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underlättar</a:t>
            </a:r>
            <a:r>
              <a:rPr lang="fi-FI" dirty="0"/>
              <a:t> </a:t>
            </a:r>
            <a:r>
              <a:rPr lang="fi-FI" dirty="0" err="1"/>
              <a:t>kunden</a:t>
            </a:r>
            <a:r>
              <a:rPr lang="fi-FI" dirty="0"/>
              <a:t> </a:t>
            </a:r>
            <a:r>
              <a:rPr lang="fi-FI" dirty="0" err="1"/>
              <a:t>då</a:t>
            </a:r>
            <a:r>
              <a:rPr lang="fi-FI" dirty="0"/>
              <a:t> </a:t>
            </a:r>
            <a:r>
              <a:rPr lang="fi-FI" dirty="0" err="1"/>
              <a:t>hen</a:t>
            </a:r>
            <a:r>
              <a:rPr lang="fi-FI" dirty="0"/>
              <a:t> </a:t>
            </a:r>
            <a:r>
              <a:rPr lang="fi-FI" dirty="0" err="1"/>
              <a:t>söker</a:t>
            </a:r>
            <a:r>
              <a:rPr lang="fi-FI" dirty="0"/>
              <a:t> </a:t>
            </a:r>
            <a:r>
              <a:rPr lang="fi-FI" dirty="0" err="1"/>
              <a:t>tjänster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svenska</a:t>
            </a:r>
            <a:endParaRPr lang="fi-FI" dirty="0"/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Portalen</a:t>
            </a:r>
            <a:r>
              <a:rPr lang="fi-FI" dirty="0"/>
              <a:t> </a:t>
            </a:r>
            <a:r>
              <a:rPr lang="fi-FI" dirty="0" err="1"/>
              <a:t>behöver</a:t>
            </a:r>
            <a:r>
              <a:rPr lang="fi-FI" dirty="0"/>
              <a:t> </a:t>
            </a:r>
            <a:r>
              <a:rPr lang="fi-FI" dirty="0" err="1"/>
              <a:t>vidare</a:t>
            </a:r>
            <a:r>
              <a:rPr lang="fi-FI" dirty="0"/>
              <a:t> </a:t>
            </a:r>
            <a:r>
              <a:rPr lang="fi-FI" dirty="0" err="1"/>
              <a:t>utvecklas</a:t>
            </a:r>
            <a:r>
              <a:rPr lang="fi-FI" dirty="0"/>
              <a:t> för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tjäna</a:t>
            </a:r>
            <a:r>
              <a:rPr lang="fi-FI" dirty="0"/>
              <a:t> </a:t>
            </a:r>
            <a:r>
              <a:rPr lang="fi-FI" dirty="0" err="1"/>
              <a:t>svensspråkiga</a:t>
            </a:r>
            <a:r>
              <a:rPr lang="fi-FI" dirty="0"/>
              <a:t> </a:t>
            </a:r>
            <a:r>
              <a:rPr lang="fi-FI" dirty="0" err="1"/>
              <a:t>kunder</a:t>
            </a:r>
            <a:r>
              <a:rPr lang="fi-FI" dirty="0"/>
              <a:t> </a:t>
            </a:r>
            <a:r>
              <a:rPr lang="fi-FI" dirty="0" err="1"/>
              <a:t>även</a:t>
            </a:r>
            <a:r>
              <a:rPr lang="fi-FI" dirty="0"/>
              <a:t> </a:t>
            </a:r>
            <a:r>
              <a:rPr lang="fi-FI" dirty="0" err="1"/>
              <a:t>bättre</a:t>
            </a:r>
            <a:r>
              <a:rPr lang="fi-FI" dirty="0"/>
              <a:t> i </a:t>
            </a:r>
            <a:r>
              <a:rPr lang="fi-FI" dirty="0" err="1"/>
              <a:t>framtiden</a:t>
            </a:r>
            <a:r>
              <a:rPr lang="fi-FI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Fler</a:t>
            </a:r>
            <a:r>
              <a:rPr lang="fi-FI" dirty="0"/>
              <a:t> </a:t>
            </a:r>
            <a:r>
              <a:rPr lang="fi-FI" dirty="0" err="1"/>
              <a:t>kundanvisningar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svenska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Alla </a:t>
            </a:r>
            <a:r>
              <a:rPr lang="fi-FI" dirty="0" err="1"/>
              <a:t>beskrivningar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svenska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Språkfrågan</a:t>
            </a:r>
            <a:r>
              <a:rPr lang="fi-FI" dirty="0"/>
              <a:t> </a:t>
            </a:r>
            <a:r>
              <a:rPr lang="fi-FI" dirty="0" err="1"/>
              <a:t>förs</a:t>
            </a:r>
            <a:r>
              <a:rPr lang="fi-FI" dirty="0"/>
              <a:t> </a:t>
            </a:r>
            <a:r>
              <a:rPr lang="fi-FI" dirty="0" err="1"/>
              <a:t>vidare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 </a:t>
            </a:r>
            <a:r>
              <a:rPr lang="fi-FI" dirty="0" err="1"/>
              <a:t>ledningsgruppens</a:t>
            </a:r>
            <a:r>
              <a:rPr lang="fi-FI" dirty="0"/>
              <a:t> </a:t>
            </a:r>
            <a:r>
              <a:rPr lang="fi-FI" dirty="0" err="1"/>
              <a:t>möte</a:t>
            </a:r>
            <a:r>
              <a:rPr lang="fi-FI" dirty="0"/>
              <a:t> 19.3.2024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Alla </a:t>
            </a:r>
            <a:r>
              <a:rPr lang="fi-FI" dirty="0" err="1"/>
              <a:t>våra</a:t>
            </a:r>
            <a:r>
              <a:rPr lang="fi-FI" dirty="0"/>
              <a:t> </a:t>
            </a:r>
            <a:r>
              <a:rPr lang="fi-FI" dirty="0" err="1"/>
              <a:t>servicesedlar</a:t>
            </a:r>
            <a:r>
              <a:rPr lang="fi-FI" dirty="0"/>
              <a:t>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producenter</a:t>
            </a:r>
            <a:r>
              <a:rPr lang="fi-FI" dirty="0"/>
              <a:t>,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erbjuder</a:t>
            </a:r>
            <a:r>
              <a:rPr lang="fi-FI" dirty="0"/>
              <a:t> 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även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svenska</a:t>
            </a: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2081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EA213A-D489-3476-246C-E0D7C3C776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Tack</a:t>
            </a:r>
            <a:r>
              <a:rPr lang="fi-FI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56617205"/>
      </p:ext>
    </p:extLst>
  </p:cSld>
  <p:clrMapOvr>
    <a:masterClrMapping/>
  </p:clrMapOvr>
</p:sld>
</file>

<file path=ppt/theme/theme1.xml><?xml version="1.0" encoding="utf-8"?>
<a:theme xmlns:a="http://schemas.openxmlformats.org/drawingml/2006/main" name="Pääotsikot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B4DFC47E-80EB-41ED-9957-93535901EC93}"/>
    </a:ext>
  </a:extLst>
</a:theme>
</file>

<file path=ppt/theme/theme2.xml><?xml version="1.0" encoding="utf-8"?>
<a:theme xmlns:a="http://schemas.openxmlformats.org/drawingml/2006/main" name="Sisällöt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901534AC-7260-4A32-BE9B-971073E41A6A}"/>
    </a:ext>
  </a:extLst>
</a:theme>
</file>

<file path=ppt/theme/theme3.xml><?xml version="1.0" encoding="utf-8"?>
<a:theme xmlns:a="http://schemas.openxmlformats.org/drawingml/2006/main" name="1_Sisällöt_tummansininen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0CA59F0E-F642-46B5-B437-88A753B8568D}"/>
    </a:ext>
  </a:extLst>
</a:theme>
</file>

<file path=ppt/theme/theme4.xml><?xml version="1.0" encoding="utf-8"?>
<a:theme xmlns:a="http://schemas.openxmlformats.org/drawingml/2006/main" name="Väliotsikot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B9844B1A-FC1A-498C-837D-00F19114319C}"/>
    </a:ext>
  </a:extLst>
</a:theme>
</file>

<file path=ppt/theme/theme5.xml><?xml version="1.0" encoding="utf-8"?>
<a:theme xmlns:a="http://schemas.openxmlformats.org/drawingml/2006/main" name="Sitaatit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097898AA-FF0A-4134-B8D3-95F7E7B7EA7C}"/>
    </a:ext>
  </a:extLst>
</a:theme>
</file>

<file path=ppt/theme/theme6.xml><?xml version="1.0" encoding="utf-8"?>
<a:theme xmlns:a="http://schemas.openxmlformats.org/drawingml/2006/main" name="Kiitos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6F90A94B-890B-4D3A-9249-7C48E49E795C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3E20109CB67064F85FE7E506D3CDE73" ma:contentTypeVersion="3" ma:contentTypeDescription="Luo uusi asiakirja." ma:contentTypeScope="" ma:versionID="1115e7b82d262b2a0f249dae2aa09f2d">
  <xsd:schema xmlns:xsd="http://www.w3.org/2001/XMLSchema" xmlns:xs="http://www.w3.org/2001/XMLSchema" xmlns:p="http://schemas.microsoft.com/office/2006/metadata/properties" xmlns:ns2="58b1ac91-223b-4e97-8030-3ed5e299ab15" targetNamespace="http://schemas.microsoft.com/office/2006/metadata/properties" ma:root="true" ma:fieldsID="b573f73d67f3dbaec189c9f12523528d" ns2:_="">
    <xsd:import namespace="58b1ac91-223b-4e97-8030-3ed5e299ab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1ac91-223b-4e97-8030-3ed5e299ab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8146F2-30C0-4888-AD5D-51D7F20FED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265388-1598-4D9B-B546-0B9E28EB1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b1ac91-223b-4e97-8030-3ed5e299ab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47E153-9E63-4800-B50F-8D6327B2836E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58b1ac91-223b-4e97-8030-3ed5e299ab1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VAKE_PPT_pohja</Template>
  <TotalTime>2951</TotalTime>
  <Words>253</Words>
  <Application>Microsoft Office PowerPoint</Application>
  <PresentationFormat>Laajakuva</PresentationFormat>
  <Paragraphs>29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6</vt:i4>
      </vt:variant>
      <vt:variant>
        <vt:lpstr>Dian otsikot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Pääotsikot</vt:lpstr>
      <vt:lpstr>Sisällöt</vt:lpstr>
      <vt:lpstr>1_Sisällöt_tummansininen</vt:lpstr>
      <vt:lpstr>Väliotsikot</vt:lpstr>
      <vt:lpstr>Sitaatit</vt:lpstr>
      <vt:lpstr>Kiitos</vt:lpstr>
      <vt:lpstr>Det svenska spåket i servicesedelproduktionen</vt:lpstr>
      <vt:lpstr>PowerPoint-esitys</vt:lpstr>
      <vt:lpstr>PowerPoint-esitys</vt:lpstr>
      <vt:lpstr>Servicesedeln för kunder</vt:lpstr>
      <vt:lpstr>Hur portalen tar svenska kunderna i beaktande</vt:lpstr>
      <vt:lpstr>Tack!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Ruotsinkielen huomioiminen palvelusetelitoiminnassa</dc:title>
  <dc:creator>Toppila Anni</dc:creator>
  <cp:lastModifiedBy>Toppila Anni</cp:lastModifiedBy>
  <cp:revision>4</cp:revision>
  <dcterms:created xsi:type="dcterms:W3CDTF">2024-03-05T05:59:17Z</dcterms:created>
  <dcterms:modified xsi:type="dcterms:W3CDTF">2024-03-07T07:11:02Z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Method">
    <vt:lpwstr>Standard</vt:lpwstr>
  </property>
  <property fmtid="{D5CDD505-2E9C-101B-9397-08002B2CF9AE}" pid="3" name="MSIP_Label_defa4170-0d19-0005-0004-bc88714345d2_Name">
    <vt:lpwstr>defa4170-0d19-0005-0004-bc88714345d2</vt:lpwstr>
  </property>
  <property fmtid="{D5CDD505-2E9C-101B-9397-08002B2CF9AE}" pid="4" name="MediaServiceImageTags">
    <vt:lpwstr/>
  </property>
  <property fmtid="{D5CDD505-2E9C-101B-9397-08002B2CF9AE}" pid="5" name="ContentTypeId">
    <vt:lpwstr>0x01010013E20109CB67064F85FE7E506D3CDE73</vt:lpwstr>
  </property>
  <property fmtid="{D5CDD505-2E9C-101B-9397-08002B2CF9AE}" pid="6" name="MSIP_Label_defa4170-0d19-0005-0004-bc88714345d2_Enabled">
    <vt:lpwstr>true</vt:lpwstr>
  </property>
  <property fmtid="{D5CDD505-2E9C-101B-9397-08002B2CF9AE}" pid="7" name="MSIP_Label_defa4170-0d19-0005-0004-bc88714345d2_ContentBits">
    <vt:lpwstr>0</vt:lpwstr>
  </property>
  <property fmtid="{D5CDD505-2E9C-101B-9397-08002B2CF9AE}" pid="8" name="MSIP_Label_defa4170-0d19-0005-0004-bc88714345d2_SetDate">
    <vt:lpwstr>2023-02-10T12:03:37Z</vt:lpwstr>
  </property>
  <property fmtid="{D5CDD505-2E9C-101B-9397-08002B2CF9AE}" pid="9" name="MSIP_Label_defa4170-0d19-0005-0004-bc88714345d2_ActionId">
    <vt:lpwstr>418f29a5-c218-44f3-a00c-d3d40f050407</vt:lpwstr>
  </property>
  <property fmtid="{D5CDD505-2E9C-101B-9397-08002B2CF9AE}" pid="10" name="MSIP_Label_defa4170-0d19-0005-0004-bc88714345d2_SiteId">
    <vt:lpwstr>7cbe7314-9eec-453e-aa25-b39667b2f68f</vt:lpwstr>
  </property>
</Properties>
</file>